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77" r:id="rId4"/>
    <p:sldId id="258" r:id="rId5"/>
    <p:sldId id="259" r:id="rId6"/>
    <p:sldId id="260" r:id="rId7"/>
    <p:sldId id="281" r:id="rId8"/>
    <p:sldId id="278" r:id="rId9"/>
    <p:sldId id="261" r:id="rId10"/>
    <p:sldId id="264" r:id="rId11"/>
    <p:sldId id="266" r:id="rId12"/>
    <p:sldId id="279" r:id="rId13"/>
    <p:sldId id="274" r:id="rId14"/>
    <p:sldId id="282" r:id="rId15"/>
    <p:sldId id="28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63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94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309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42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27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922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876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111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86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115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75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7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34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7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49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82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89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5ED7CDD-F0DE-4832-A639-5216FC761853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5BE184F-612C-4DBC-8A19-0D31BEB4B0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48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aakrati442.github.io/TravelWebsit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61F7-7648-84F1-1BAE-481260A3F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50" y="1233997"/>
            <a:ext cx="9054366" cy="1145220"/>
          </a:xfrm>
        </p:spPr>
        <p:txBody>
          <a:bodyPr/>
          <a:lstStyle/>
          <a:p>
            <a:pPr algn="ctr"/>
            <a:r>
              <a:rPr lang="en-US" b="1" dirty="0"/>
              <a:t>MINI PROJECT - II 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C821A-2374-9EE4-1662-AFA9A7C0B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379" y="2379217"/>
            <a:ext cx="9245241" cy="1150033"/>
          </a:xfrm>
        </p:spPr>
        <p:txBody>
          <a:bodyPr/>
          <a:lstStyle/>
          <a:p>
            <a:pPr algn="ctr"/>
            <a:r>
              <a:rPr lang="en-IN" dirty="0">
                <a:hlinkClick r:id="rId2"/>
              </a:rPr>
              <a:t>https://aakrati442.github.io/TravelWebsite/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794B2-CC0F-46E7-657D-BEFBB3DC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17" y="518373"/>
            <a:ext cx="1892609" cy="962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F819F-7259-C907-5E5D-54FC3385AE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5" t="6343" r="19758" b="11456"/>
          <a:stretch/>
        </p:blipFill>
        <p:spPr>
          <a:xfrm>
            <a:off x="2867487" y="2840477"/>
            <a:ext cx="6391923" cy="33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POPULAR DESTINATIONS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9" y="2361460"/>
            <a:ext cx="12029243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time to have a look at our most preferred destinations along with their ratings, history, and option to book them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67B6C-B68A-DF6D-6087-8050F53AE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3532" r="19683" b="5193"/>
          <a:stretch/>
        </p:blipFill>
        <p:spPr>
          <a:xfrm>
            <a:off x="2337781" y="2800905"/>
            <a:ext cx="7516437" cy="40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00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SERVICES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361460"/>
            <a:ext cx="8825659" cy="3596196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38F8E-8639-1229-B590-7BA9711CF70D}"/>
              </a:ext>
            </a:extLst>
          </p:cNvPr>
          <p:cNvSpPr txBox="1"/>
          <p:nvPr/>
        </p:nvSpPr>
        <p:spPr>
          <a:xfrm>
            <a:off x="1776400" y="2901820"/>
            <a:ext cx="81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https://chaturvediishika.github.io/Tic-Tac-Toe/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5C4E03-BDB6-8965-A4DA-E09102390807}"/>
              </a:ext>
            </a:extLst>
          </p:cNvPr>
          <p:cNvSpPr txBox="1">
            <a:spLocks/>
          </p:cNvSpPr>
          <p:nvPr/>
        </p:nvSpPr>
        <p:spPr>
          <a:xfrm>
            <a:off x="3355759" y="2441358"/>
            <a:ext cx="7492754" cy="3516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services will definitely convince you to choose us</a:t>
            </a: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3210B-95CB-F164-4B9E-33857ABCB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1" t="18511" r="17062" b="31391"/>
          <a:stretch/>
        </p:blipFill>
        <p:spPr>
          <a:xfrm>
            <a:off x="1669012" y="2870479"/>
            <a:ext cx="9199170" cy="38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412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TEAM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751" y="2396902"/>
            <a:ext cx="8825659" cy="3596196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38F8E-8639-1229-B590-7BA9711CF70D}"/>
              </a:ext>
            </a:extLst>
          </p:cNvPr>
          <p:cNvSpPr txBox="1"/>
          <p:nvPr/>
        </p:nvSpPr>
        <p:spPr>
          <a:xfrm>
            <a:off x="1776400" y="2901820"/>
            <a:ext cx="81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https://chaturvediishika.github.io/Tic-Tac-Toe/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5C4E03-BDB6-8965-A4DA-E09102390807}"/>
              </a:ext>
            </a:extLst>
          </p:cNvPr>
          <p:cNvSpPr txBox="1">
            <a:spLocks/>
          </p:cNvSpPr>
          <p:nvPr/>
        </p:nvSpPr>
        <p:spPr>
          <a:xfrm>
            <a:off x="-229340" y="2266738"/>
            <a:ext cx="12650679" cy="3679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contains information about the website designers and developers along with their roles </a:t>
            </a:r>
          </a:p>
          <a:p>
            <a:pPr marL="0" indent="0" algn="ctr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social media handles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 3" charset="2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86489-EF37-BA5C-0087-C3776F0B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8" t="11003" r="19394" b="10420"/>
          <a:stretch/>
        </p:blipFill>
        <p:spPr>
          <a:xfrm>
            <a:off x="2133591" y="2983007"/>
            <a:ext cx="7924819" cy="38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579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69B1-793C-B9D1-9985-7AD96C9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FEEDBACK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52F88-9253-3FC0-B6BA-F1AFC8F7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5" y="2459568"/>
            <a:ext cx="10892901" cy="3569563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valuable feedback will let us know how we did which will get stored in the Google Firebase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A713E-C745-E41E-EEB6-7751DDD30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t="19288" r="7669" b="19223"/>
          <a:stretch/>
        </p:blipFill>
        <p:spPr>
          <a:xfrm>
            <a:off x="2634848" y="3827536"/>
            <a:ext cx="7098037" cy="2931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CA0339-C932-D943-DE41-0A7F0EC36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5" t="12083" r="19394" b="55266"/>
          <a:stretch/>
        </p:blipFill>
        <p:spPr>
          <a:xfrm>
            <a:off x="2634848" y="2829925"/>
            <a:ext cx="7098037" cy="8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538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69B1-793C-B9D1-9985-7AD96C9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GOOGLE FIREBASE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52F88-9253-3FC0-B6BA-F1AFC8F7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9115" y="2459568"/>
            <a:ext cx="9064101" cy="3569563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your feedbacks will be tracked by using Google Firebase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87CF5-50C6-C884-DC22-7C8FFA337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" r="11092" b="14197"/>
          <a:stretch/>
        </p:blipFill>
        <p:spPr>
          <a:xfrm>
            <a:off x="1056444" y="2899891"/>
            <a:ext cx="10058400" cy="37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965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69B1-793C-B9D1-9985-7AD96C9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FOOTER SECTION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52F88-9253-3FC0-B6BA-F1AFC8F7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5" y="2459568"/>
            <a:ext cx="12153530" cy="35695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but not least, the short summary of the overall website along with the address, important </a:t>
            </a:r>
          </a:p>
          <a:p>
            <a:pPr marL="0" indent="0" algn="ctr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links, copyright, and the portfolios of the developers 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29B06-BFA6-66A4-86DA-13264F16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t="44406" r="19539" b="646"/>
          <a:stretch/>
        </p:blipFill>
        <p:spPr>
          <a:xfrm>
            <a:off x="1154954" y="3338004"/>
            <a:ext cx="9782335" cy="33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65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CBC1-D613-D621-D94F-33C8BF61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98" y="630314"/>
            <a:ext cx="8761413" cy="1438182"/>
          </a:xfrm>
        </p:spPr>
        <p:txBody>
          <a:bodyPr/>
          <a:lstStyle/>
          <a:p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748B2-2132-DBEB-C96D-427FA9F08EC5}"/>
              </a:ext>
            </a:extLst>
          </p:cNvPr>
          <p:cNvSpPr txBox="1"/>
          <p:nvPr/>
        </p:nvSpPr>
        <p:spPr>
          <a:xfrm>
            <a:off x="2172070" y="2374323"/>
            <a:ext cx="7726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 Semibold" panose="020B0702040204020203" pitchFamily="34" charset="0"/>
              </a:rPr>
              <a:t>We are waiting to receive your valuable feedback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3343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F375-75CA-96E4-A9BC-9CC99DF2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LANGUAGES USED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EFE-5773-5F6D-3786-435423C3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45546"/>
            <a:ext cx="9915500" cy="3719743"/>
          </a:xfrm>
        </p:spPr>
        <p:txBody>
          <a:bodyPr>
            <a:normAutofit/>
          </a:bodyPr>
          <a:lstStyle/>
          <a:p>
            <a:r>
              <a:rPr lang="en-US" b="1" u="sng" dirty="0"/>
              <a:t>HTML </a:t>
            </a:r>
            <a:r>
              <a:rPr lang="en-US" b="1" dirty="0"/>
              <a:t>– </a:t>
            </a:r>
            <a:r>
              <a:rPr lang="en-US" i="1" dirty="0"/>
              <a:t>HTML stands for Hypertext Markup Language. It is used for creating web pages and web applications.</a:t>
            </a:r>
          </a:p>
          <a:p>
            <a:endParaRPr lang="en-US" b="1" i="1" u="sng" dirty="0"/>
          </a:p>
          <a:p>
            <a:r>
              <a:rPr lang="en-US" b="1" i="1" u="sng" dirty="0"/>
              <a:t>CSS - </a:t>
            </a:r>
            <a:r>
              <a:rPr lang="en-US" i="1" dirty="0"/>
              <a:t>CSS stands for Cascading Style Sheets. It is a style sheet language which is used to describe the look and formatting of a document written in markup language.</a:t>
            </a:r>
          </a:p>
          <a:p>
            <a:endParaRPr lang="en-IN" b="1" i="1" u="sng" dirty="0"/>
          </a:p>
          <a:p>
            <a:r>
              <a:rPr lang="en-IN" b="1" i="1" u="sng" dirty="0"/>
              <a:t>JavaScript - </a:t>
            </a:r>
            <a:r>
              <a:rPr lang="en-IN" i="1" dirty="0"/>
              <a:t>It is a scripting language used to create and control dynamic website content, i.e. anything that moves, refreshes, etc.</a:t>
            </a:r>
          </a:p>
          <a:p>
            <a:endParaRPr lang="en-IN" b="1" i="1" u="sng" dirty="0"/>
          </a:p>
          <a:p>
            <a:pPr marL="0" indent="0">
              <a:buNone/>
            </a:pPr>
            <a:endParaRPr lang="en-IN" b="1" i="1" u="sng" dirty="0"/>
          </a:p>
          <a:p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538892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F375-75CA-96E4-A9BC-9CC99DF2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LANGUAGES USED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EFE-5773-5F6D-3786-435423C3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52078"/>
            <a:ext cx="9915500" cy="3808520"/>
          </a:xfrm>
        </p:spPr>
        <p:txBody>
          <a:bodyPr>
            <a:normAutofit/>
          </a:bodyPr>
          <a:lstStyle/>
          <a:p>
            <a:r>
              <a:rPr lang="en-IN" b="1" i="1" u="sng" dirty="0"/>
              <a:t>Bootstrap – </a:t>
            </a:r>
            <a:r>
              <a:rPr lang="en-IN" i="1" dirty="0"/>
              <a:t>It is a collection of HTML, CSS and JavaScript tools used for creating and building web pages and web applications.</a:t>
            </a:r>
            <a:endParaRPr lang="en-US" sz="1800" b="1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sz="1800" b="1" i="1" u="sng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Google Firebase -  </a:t>
            </a:r>
            <a:r>
              <a:rPr lang="en-US" sz="1800" i="1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Firebase is an app development platform that helps you build and grow apps and games users love. Backed by Google and trusted by millions of businesses around the world.</a:t>
            </a:r>
            <a:r>
              <a:rPr lang="en-US" sz="1800" i="1" dirty="0">
                <a:solidFill>
                  <a:srgbClr val="757575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</a:p>
          <a:p>
            <a:endParaRPr lang="en-US" i="1" dirty="0">
              <a:solidFill>
                <a:srgbClr val="757575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IN" sz="1800" b="1" i="1" u="sng" dirty="0">
                <a:effectLst/>
                <a:latin typeface="+mj-lt"/>
                <a:ea typeface="Calibri" panose="020F0502020204030204" pitchFamily="34" charset="0"/>
              </a:rPr>
              <a:t>PHP </a:t>
            </a:r>
            <a:r>
              <a:rPr lang="en-IN" b="1" i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IN" sz="1800" b="1" i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IN" sz="18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PHP(short for Hypertext </a:t>
            </a:r>
            <a:r>
              <a:rPr lang="en-IN" sz="1800" i="1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PreProcessor</a:t>
            </a:r>
            <a:r>
              <a:rPr lang="en-IN" sz="1800" i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) is the most widely used open source and general purpose server-side scripting language used mainly in web development to create dynamic websites and applications. </a:t>
            </a:r>
            <a:endParaRPr lang="en-US" sz="1800" i="1" dirty="0">
              <a:solidFill>
                <a:srgbClr val="757575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i="1" dirty="0">
              <a:latin typeface="+mj-lt"/>
            </a:endParaRPr>
          </a:p>
          <a:p>
            <a:endParaRPr lang="en-US" b="1" i="1" u="sng" dirty="0"/>
          </a:p>
          <a:p>
            <a:pPr marL="0" indent="0">
              <a:buNone/>
            </a:pPr>
            <a:endParaRPr lang="en-IN" b="1" i="1" u="sng" dirty="0"/>
          </a:p>
          <a:p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7740130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498A-20DB-A7DF-57F0-02DEF41A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MEMBERS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9158-D4C9-3C9A-C6A8-F93D47A9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2" y="3133817"/>
            <a:ext cx="10049522" cy="3204838"/>
          </a:xfrm>
        </p:spPr>
        <p:txBody>
          <a:bodyPr>
            <a:normAutofit/>
          </a:bodyPr>
          <a:lstStyle/>
          <a:p>
            <a:r>
              <a:rPr lang="en-US" dirty="0" err="1"/>
              <a:t>Aakrati</a:t>
            </a:r>
            <a:r>
              <a:rPr lang="en-US" dirty="0"/>
              <a:t> Gupta				201500001</a:t>
            </a:r>
          </a:p>
          <a:p>
            <a:r>
              <a:rPr lang="en-IN" dirty="0"/>
              <a:t>Prashant Kumar Upadhyay  	201500505</a:t>
            </a:r>
          </a:p>
          <a:p>
            <a:r>
              <a:rPr lang="en-IN" dirty="0"/>
              <a:t>Yash Agrawal			   	201500810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6FF7B-F522-EE6D-5B8F-F1AC5BFA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74" y="2551663"/>
            <a:ext cx="1904352" cy="2643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A6F98-1CB1-15F7-7E2B-2D80F6BDD3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6084" r="-1627" b="17800"/>
          <a:stretch/>
        </p:blipFill>
        <p:spPr>
          <a:xfrm>
            <a:off x="8012015" y="2551663"/>
            <a:ext cx="1985075" cy="2643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2F71D-E0AF-DBA7-2182-3CDCFFFA7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87" y="2500950"/>
            <a:ext cx="1904352" cy="26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11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7CB0-F736-C31A-68B1-AF4FECF1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 PAGE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E8511-2AB8-267B-B5A0-09D737E34ED8}"/>
              </a:ext>
            </a:extLst>
          </p:cNvPr>
          <p:cNvSpPr txBox="1"/>
          <p:nvPr/>
        </p:nvSpPr>
        <p:spPr>
          <a:xfrm>
            <a:off x="1154954" y="2501686"/>
            <a:ext cx="98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Have A Look At Our Home Page Which Definitely Gives You an Overview of Website features </a:t>
            </a:r>
            <a:endParaRPr lang="en-IN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C0F212-78BF-0577-F0BE-62B55E6AD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4" t="5129" r="19481" b="10676"/>
          <a:stretch/>
        </p:blipFill>
        <p:spPr>
          <a:xfrm>
            <a:off x="2681057" y="2880950"/>
            <a:ext cx="7031114" cy="3844242"/>
          </a:xfrm>
        </p:spPr>
      </p:pic>
    </p:spTree>
    <p:extLst>
      <p:ext uri="{BB962C8B-B14F-4D97-AF65-F5344CB8AC3E}">
        <p14:creationId xmlns:p14="http://schemas.microsoft.com/office/powerpoint/2010/main" val="29117755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BOOK NOW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69" y="2361460"/>
            <a:ext cx="11150353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Helps you in Booking Your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Favourite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Destination with all details which will be stored in the PHP database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66DEF-F30F-AD84-0271-7CBC0C27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16559" r="13858" b="31003"/>
          <a:stretch/>
        </p:blipFill>
        <p:spPr>
          <a:xfrm>
            <a:off x="1406273" y="2911136"/>
            <a:ext cx="9721516" cy="37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49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PHP DATABASE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445" y="2361460"/>
            <a:ext cx="9152877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Your Booking Details will be stored here at our PHP Database 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6EC63-B33F-76FF-67F7-E375F6A7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4" b="25825"/>
          <a:stretch/>
        </p:blipFill>
        <p:spPr>
          <a:xfrm>
            <a:off x="622916" y="2787588"/>
            <a:ext cx="10946167" cy="39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45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US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7" y="2581099"/>
            <a:ext cx="10972800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Gives you a glimpse of the insight features of our website along with an option of Book a Tourist Guide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B8473-49C3-E96E-FC89-2FC76F6F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9739" r="19683" b="677"/>
          <a:stretch/>
        </p:blipFill>
        <p:spPr>
          <a:xfrm>
            <a:off x="2240129" y="3053918"/>
            <a:ext cx="8172575" cy="35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888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98AB-02CB-EE59-C2AE-87431078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BOOK A TOURIST GUIDE PAGE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6EFF-46DA-B515-921C-50CCE090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361460"/>
            <a:ext cx="8220722" cy="359619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Helps you in Booking your preferred Guide with a list of Guides  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F01F5-6E2A-7845-BDF7-C39013CF1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t="19159" r="26820" b="26472"/>
          <a:stretch/>
        </p:blipFill>
        <p:spPr>
          <a:xfrm>
            <a:off x="2188778" y="2823098"/>
            <a:ext cx="7727589" cy="372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0390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262</TotalTime>
  <Words>455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Times New Roman</vt:lpstr>
      <vt:lpstr>Wingdings 3</vt:lpstr>
      <vt:lpstr>Ion Boardroom</vt:lpstr>
      <vt:lpstr>MINI PROJECT - II </vt:lpstr>
      <vt:lpstr>LANGUAGES USED</vt:lpstr>
      <vt:lpstr>LANGUAGES USED</vt:lpstr>
      <vt:lpstr>TEAM MEMBERS</vt:lpstr>
      <vt:lpstr>HOME PAGE</vt:lpstr>
      <vt:lpstr>BOOK NOW PAGE</vt:lpstr>
      <vt:lpstr>PHP DATABASE</vt:lpstr>
      <vt:lpstr>ABOUT US PAGE</vt:lpstr>
      <vt:lpstr>BOOK A TOURIST GUIDE PAGE</vt:lpstr>
      <vt:lpstr>OUR POPULAR DESTINATIONS</vt:lpstr>
      <vt:lpstr>OUR SERVICES</vt:lpstr>
      <vt:lpstr>OUR TEAM </vt:lpstr>
      <vt:lpstr>FEEDBACK PAGE</vt:lpstr>
      <vt:lpstr>GOOGLE FIREBASE</vt:lpstr>
      <vt:lpstr>FOOTER SECTION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file</dc:title>
  <dc:creator>AAKRATI GUPTA</dc:creator>
  <cp:lastModifiedBy>AAKRATI GUPTA</cp:lastModifiedBy>
  <cp:revision>6</cp:revision>
  <dcterms:created xsi:type="dcterms:W3CDTF">2022-11-19T11:49:26Z</dcterms:created>
  <dcterms:modified xsi:type="dcterms:W3CDTF">2023-04-26T08:21:52Z</dcterms:modified>
</cp:coreProperties>
</file>